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907D-F97F-43D8-8C53-DF9719084AE6}" type="datetimeFigureOut">
              <a:rPr lang="en-US" smtClean="0"/>
              <a:t>03-May-20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3CF47-2E4C-414C-B6DD-5DA1034D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98FC378-08EF-4A66-BD49-41EA8A160E09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D95E-7696-4D56-9959-CCFFA707447A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E1F97-3552-4B4F-BF05-D4311675488B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4246D-EE56-4417-BBD7-519498148435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20BF-1B50-49BD-8A55-8E0F4E7A6BAA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E439-D5D1-4D2A-BD17-0A933C6C6292}" type="datetime1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B908-D77B-4A15-AAA0-6BF9955C28C0}" type="datetime1">
              <a:rPr lang="en-US" smtClean="0"/>
              <a:t>03-May-20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5106-7081-44E7-A629-723BBDBD5C73}" type="datetime1">
              <a:rPr lang="en-US" smtClean="0"/>
              <a:t>03-May-20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7C9D4-A5DF-4856-80A3-2674DF7E10CB}" type="datetime1">
              <a:rPr lang="en-US" smtClean="0"/>
              <a:t>03-May-20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67AA8E0-5522-4FF4-B1F2-59E48AFCFA8B}" type="datetime1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18CCC44-9D53-424A-84A8-7B3E7DE6FFA0}" type="datetime1">
              <a:rPr lang="en-US" smtClean="0"/>
              <a:t>03-May-20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E5A0901-1DFC-47D0-B249-6CFBAD5DB6D4}" type="datetime1">
              <a:rPr lang="en-US" smtClean="0"/>
              <a:t>03-May-20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3CB06EB-E220-4D9C-8B41-5F8B2E4E41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Бројевни изрази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1800" dirty="0" smtClean="0">
                <a:solidFill>
                  <a:srgbClr val="00B050"/>
                </a:solidFill>
              </a:rPr>
              <a:t>Математика 5.разред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2133600" y="990600"/>
            <a:ext cx="1524000" cy="1371600"/>
          </a:xfrm>
          <a:prstGeom prst="mathMultiply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Division 6"/>
          <p:cNvSpPr/>
          <p:nvPr/>
        </p:nvSpPr>
        <p:spPr>
          <a:xfrm>
            <a:off x="1524000" y="4028210"/>
            <a:ext cx="2286000" cy="990600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7162800" y="2819400"/>
            <a:ext cx="1752600" cy="91440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4949536" y="4232564"/>
            <a:ext cx="1905000" cy="1676400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 Equal 10"/>
          <p:cNvSpPr/>
          <p:nvPr/>
        </p:nvSpPr>
        <p:spPr>
          <a:xfrm>
            <a:off x="5334000" y="1524000"/>
            <a:ext cx="1600200" cy="1219200"/>
          </a:xfrm>
          <a:prstGeom prst="mathNot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57200" y="2829791"/>
            <a:ext cx="1371600" cy="685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8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010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 smtClean="0"/>
              <a:t>Бројевна изразе </a:t>
            </a:r>
            <a:r>
              <a:rPr lang="sr-Cyrl-RS" u="sng" dirty="0" smtClean="0"/>
              <a:t>градимо примењујући рачунске операције на бројеве. Било која два разломка можемо сабрати, помножити и поделити, са изузетком нуле као делиоца, а само од већег разломка можемо одузети мањи.</a:t>
            </a:r>
          </a:p>
          <a:p>
            <a:pPr marL="0" indent="0">
              <a:buNone/>
            </a:pPr>
            <a:endParaRPr lang="sr-Cyrl-RS" u="sng" dirty="0"/>
          </a:p>
          <a:p>
            <a:pPr marL="0" indent="0">
              <a:buNone/>
            </a:pPr>
            <a:r>
              <a:rPr lang="sr-Cyrl-RS" dirty="0" smtClean="0"/>
              <a:t>Оно што је јако битно и на чему се често греши јесте да </a:t>
            </a:r>
            <a:r>
              <a:rPr lang="sr-Cyrl-RS" dirty="0" smtClean="0">
                <a:solidFill>
                  <a:srgbClr val="00B050"/>
                </a:solidFill>
              </a:rPr>
              <a:t>множење и дељење имају приоритет над сабирањем и одузимањем!</a:t>
            </a:r>
          </a:p>
          <a:p>
            <a:pPr marL="0" indent="0">
              <a:buNone/>
            </a:pPr>
            <a:endParaRPr lang="sr-Cyrl-R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r-Cyrl-RS" dirty="0" smtClean="0">
                <a:solidFill>
                  <a:srgbClr val="FF0000"/>
                </a:solidFill>
              </a:rPr>
              <a:t>Увек прво помножимо или поделимо два броја па тек онда сабирамо и одузимамо, осим ако нам заградама није другачије наглашено, у том случају пратимо заграде.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5610416" cy="563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65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Cyrl-RS" sz="2400" dirty="0" smtClean="0"/>
              <a:t>Израчунаћемо неколико израза и сваком придружити дрво израза:</a:t>
            </a:r>
            <a:br>
              <a:rPr lang="sr-Cyrl-RS" sz="2400" dirty="0" smtClean="0"/>
            </a:br>
            <a:r>
              <a:rPr lang="sr-Cyrl-RS" sz="2400" b="1" dirty="0" smtClean="0"/>
              <a:t>Пример 1: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64" y="2133600"/>
            <a:ext cx="6020927" cy="3948111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7620000" y="5562600"/>
            <a:ext cx="1524000" cy="519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629400" y="6081711"/>
            <a:ext cx="1524000" cy="519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9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 smtClean="0"/>
              <a:t>Пример 2: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5908675" cy="4426207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3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7" y="4343400"/>
            <a:ext cx="7914727" cy="23622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344" y="1524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На основу претходних примера урадите следеће задатке: (такође за вежбу, у првом задатку, можете урадити задатке  као у претходним примерима. Једном као што су задати а затим са заградама. )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2" y="2046382"/>
            <a:ext cx="2514600" cy="75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15720"/>
            <a:ext cx="1676400" cy="8382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3344" y="1447800"/>
            <a:ext cx="298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accent2">
                    <a:lumMod val="75000"/>
                  </a:schemeClr>
                </a:solidFill>
              </a:rPr>
              <a:t>1. задатак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209800"/>
            <a:ext cx="52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а</a:t>
            </a:r>
            <a:r>
              <a:rPr lang="sr-Cyrl-R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205" y="3288268"/>
            <a:ext cx="404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>
                <a:solidFill>
                  <a:srgbClr val="FFFF00"/>
                </a:solidFill>
              </a:rPr>
              <a:t>б</a:t>
            </a:r>
            <a:r>
              <a:rPr lang="sr-Cyrl-RS" b="1" dirty="0" smtClean="0">
                <a:solidFill>
                  <a:srgbClr val="FFFF00"/>
                </a:solidFill>
              </a:rPr>
              <a:t>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3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6516445" cy="4884869"/>
          </a:xfrm>
        </p:spPr>
        <p:txBody>
          <a:bodyPr/>
          <a:lstStyle/>
          <a:p>
            <a:r>
              <a:rPr lang="sr-Cyrl-RS" dirty="0" smtClean="0"/>
              <a:t>Претходне примере провежбајте у својим свескама, не шаљете нам, док се за било које нејасноће можете обратити наставници Марији и мени!</a:t>
            </a:r>
          </a:p>
          <a:p>
            <a:endParaRPr lang="sr-Cyrl-RS" dirty="0"/>
          </a:p>
          <a:p>
            <a:r>
              <a:rPr lang="sr-Cyrl-RS" dirty="0" smtClean="0"/>
              <a:t>Надам се да сте добро и да се нисте много уморили од овакве наставе. </a:t>
            </a:r>
            <a:endParaRPr lang="sr-Cyrl-RS" dirty="0" smtClean="0">
              <a:sym typeface="Wingdings" pitchFamily="2" charset="2"/>
            </a:endParaRPr>
          </a:p>
          <a:p>
            <a:endParaRPr lang="sr-Cyrl-R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 5.разред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6EB-E220-4D9C-8B41-5F8B2E4E41CB}" type="slidenum">
              <a:rPr lang="en-US" smtClean="0"/>
              <a:t>7</a:t>
            </a:fld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886200" y="3733800"/>
            <a:ext cx="3886200" cy="228600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4419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Велики поздрав!</a:t>
            </a:r>
          </a:p>
          <a:p>
            <a:r>
              <a:rPr lang="sr-Cyrl-RS" dirty="0" smtClean="0"/>
              <a:t>И како кажу </a:t>
            </a:r>
            <a:r>
              <a:rPr lang="en-US" dirty="0" smtClean="0"/>
              <a:t>“</a:t>
            </a:r>
            <a:r>
              <a:rPr lang="sr-Latn-RS" dirty="0" smtClean="0"/>
              <a:t>stay safe</a:t>
            </a:r>
            <a:r>
              <a:rPr lang="en-US" dirty="0" smtClean="0"/>
              <a:t>”</a:t>
            </a:r>
            <a:r>
              <a:rPr lang="sr-Latn-RS" dirty="0" smtClean="0"/>
              <a:t> </a:t>
            </a:r>
            <a:r>
              <a:rPr lang="sr-Latn-R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6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733</TotalTime>
  <Words>213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Бројевни изрази</vt:lpstr>
      <vt:lpstr>PowerPoint Presentation</vt:lpstr>
      <vt:lpstr>PowerPoint Presentation</vt:lpstr>
      <vt:lpstr>Израчунаћемо неколико израза и сваком придружити дрво израза: Пример 1:</vt:lpstr>
      <vt:lpstr>Пример 2: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Бројевни изрази</dc:title>
  <dc:creator>Admin</dc:creator>
  <cp:lastModifiedBy>Admin</cp:lastModifiedBy>
  <cp:revision>8</cp:revision>
  <dcterms:created xsi:type="dcterms:W3CDTF">2020-05-03T20:29:41Z</dcterms:created>
  <dcterms:modified xsi:type="dcterms:W3CDTF">2020-05-04T08:43:07Z</dcterms:modified>
</cp:coreProperties>
</file>